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7.png" ContentType="image/png"/>
  <Override PartName="/ppt/media/image2.jpeg" ContentType="image/jpeg"/>
  <Override PartName="/ppt/media/image1.jpeg" ContentType="image/jpeg"/>
  <Override PartName="/ppt/media/image6.png" ContentType="image/png"/>
  <Override PartName="/ppt/media/image3.jpeg" ContentType="image/jpeg"/>
  <Override PartName="/ppt/media/image4.png" ContentType="image/png"/>
  <Override PartName="/ppt/media/image5.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slide14.xml" ContentType="application/vnd.openxmlformats-officedocument.presentationml.slide+xml"/>
  <Override PartName="/ppt/slides/slide13.xml" ContentType="application/vnd.openxmlformats-officedocument.presentationml.slide+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
</Relationships>
</file>

<file path=ppt/media/image1.jpeg>
</file>

<file path=ppt/media/image2.jpeg>
</file>

<file path=ppt/media/image3.jpeg>
</file>

<file path=ppt/media/image4.png>
</file>

<file path=ppt/media/image5.png>
</file>

<file path=ppt/media/image6.png>
</file>

<file path=ppt/media/image7.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31" name="PlaceHolder 2"/>
          <p:cNvSpPr>
            <a:spLocks noGrp="1"/>
          </p:cNvSpPr>
          <p:nvPr>
            <p:ph type="body"/>
          </p:nvPr>
        </p:nvSpPr>
        <p:spPr>
          <a:xfrm>
            <a:off x="1097280" y="2108160"/>
            <a:ext cx="100580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32" name="PlaceHolder 3"/>
          <p:cNvSpPr>
            <a:spLocks noGrp="1"/>
          </p:cNvSpPr>
          <p:nvPr>
            <p:ph type="body"/>
          </p:nvPr>
        </p:nvSpPr>
        <p:spPr>
          <a:xfrm>
            <a:off x="1097280" y="4072320"/>
            <a:ext cx="100580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34" name="PlaceHolder 2"/>
          <p:cNvSpPr>
            <a:spLocks noGrp="1"/>
          </p:cNvSpPr>
          <p:nvPr>
            <p:ph type="body"/>
          </p:nvPr>
        </p:nvSpPr>
        <p:spPr>
          <a:xfrm>
            <a:off x="109728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35" name="PlaceHolder 3"/>
          <p:cNvSpPr>
            <a:spLocks noGrp="1"/>
          </p:cNvSpPr>
          <p:nvPr>
            <p:ph type="body"/>
          </p:nvPr>
        </p:nvSpPr>
        <p:spPr>
          <a:xfrm>
            <a:off x="625140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36" name="PlaceHolder 4"/>
          <p:cNvSpPr>
            <a:spLocks noGrp="1"/>
          </p:cNvSpPr>
          <p:nvPr>
            <p:ph type="body"/>
          </p:nvPr>
        </p:nvSpPr>
        <p:spPr>
          <a:xfrm>
            <a:off x="1097280" y="407232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37" name="PlaceHolder 5"/>
          <p:cNvSpPr>
            <a:spLocks noGrp="1"/>
          </p:cNvSpPr>
          <p:nvPr>
            <p:ph type="body"/>
          </p:nvPr>
        </p:nvSpPr>
        <p:spPr>
          <a:xfrm>
            <a:off x="6251400" y="407232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39" name="PlaceHolder 2"/>
          <p:cNvSpPr>
            <a:spLocks noGrp="1"/>
          </p:cNvSpPr>
          <p:nvPr>
            <p:ph type="body"/>
          </p:nvPr>
        </p:nvSpPr>
        <p:spPr>
          <a:xfrm>
            <a:off x="1097280" y="210816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40" name="PlaceHolder 3"/>
          <p:cNvSpPr>
            <a:spLocks noGrp="1"/>
          </p:cNvSpPr>
          <p:nvPr>
            <p:ph type="body"/>
          </p:nvPr>
        </p:nvSpPr>
        <p:spPr>
          <a:xfrm>
            <a:off x="4498200" y="210816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41" name="PlaceHolder 4"/>
          <p:cNvSpPr>
            <a:spLocks noGrp="1"/>
          </p:cNvSpPr>
          <p:nvPr>
            <p:ph type="body"/>
          </p:nvPr>
        </p:nvSpPr>
        <p:spPr>
          <a:xfrm>
            <a:off x="7899120" y="210816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42" name="PlaceHolder 5"/>
          <p:cNvSpPr>
            <a:spLocks noGrp="1"/>
          </p:cNvSpPr>
          <p:nvPr>
            <p:ph type="body"/>
          </p:nvPr>
        </p:nvSpPr>
        <p:spPr>
          <a:xfrm>
            <a:off x="1097280" y="407232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43" name="PlaceHolder 6"/>
          <p:cNvSpPr>
            <a:spLocks noGrp="1"/>
          </p:cNvSpPr>
          <p:nvPr>
            <p:ph type="body"/>
          </p:nvPr>
        </p:nvSpPr>
        <p:spPr>
          <a:xfrm>
            <a:off x="4498200" y="407232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44" name="PlaceHolder 7"/>
          <p:cNvSpPr>
            <a:spLocks noGrp="1"/>
          </p:cNvSpPr>
          <p:nvPr>
            <p:ph type="body"/>
          </p:nvPr>
        </p:nvSpPr>
        <p:spPr>
          <a:xfrm>
            <a:off x="7899120" y="407232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2"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53" name="PlaceHolder 2"/>
          <p:cNvSpPr>
            <a:spLocks noGrp="1"/>
          </p:cNvSpPr>
          <p:nvPr>
            <p:ph type="subTitle"/>
          </p:nvPr>
        </p:nvSpPr>
        <p:spPr>
          <a:xfrm>
            <a:off x="1097280" y="2108160"/>
            <a:ext cx="10058040" cy="376056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55" name="PlaceHolder 2"/>
          <p:cNvSpPr>
            <a:spLocks noGrp="1"/>
          </p:cNvSpPr>
          <p:nvPr>
            <p:ph type="body"/>
          </p:nvPr>
        </p:nvSpPr>
        <p:spPr>
          <a:xfrm>
            <a:off x="1097280" y="2108160"/>
            <a:ext cx="10058040" cy="376056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57" name="PlaceHolder 2"/>
          <p:cNvSpPr>
            <a:spLocks noGrp="1"/>
          </p:cNvSpPr>
          <p:nvPr>
            <p:ph type="body"/>
          </p:nvPr>
        </p:nvSpPr>
        <p:spPr>
          <a:xfrm>
            <a:off x="1097280" y="2108160"/>
            <a:ext cx="4908240" cy="376056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58" name="PlaceHolder 3"/>
          <p:cNvSpPr>
            <a:spLocks noGrp="1"/>
          </p:cNvSpPr>
          <p:nvPr>
            <p:ph type="body"/>
          </p:nvPr>
        </p:nvSpPr>
        <p:spPr>
          <a:xfrm>
            <a:off x="6251400" y="2108160"/>
            <a:ext cx="4908240" cy="376056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9"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0" name="PlaceHolder 1"/>
          <p:cNvSpPr>
            <a:spLocks noGrp="1"/>
          </p:cNvSpPr>
          <p:nvPr>
            <p:ph type="subTitle"/>
          </p:nvPr>
        </p:nvSpPr>
        <p:spPr>
          <a:xfrm>
            <a:off x="1097280" y="286560"/>
            <a:ext cx="10058040" cy="672480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62" name="PlaceHolder 2"/>
          <p:cNvSpPr>
            <a:spLocks noGrp="1"/>
          </p:cNvSpPr>
          <p:nvPr>
            <p:ph type="body"/>
          </p:nvPr>
        </p:nvSpPr>
        <p:spPr>
          <a:xfrm>
            <a:off x="109728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63" name="PlaceHolder 3"/>
          <p:cNvSpPr>
            <a:spLocks noGrp="1"/>
          </p:cNvSpPr>
          <p:nvPr>
            <p:ph type="body"/>
          </p:nvPr>
        </p:nvSpPr>
        <p:spPr>
          <a:xfrm>
            <a:off x="6251400" y="2108160"/>
            <a:ext cx="4908240" cy="376056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64" name="PlaceHolder 4"/>
          <p:cNvSpPr>
            <a:spLocks noGrp="1"/>
          </p:cNvSpPr>
          <p:nvPr>
            <p:ph type="body"/>
          </p:nvPr>
        </p:nvSpPr>
        <p:spPr>
          <a:xfrm>
            <a:off x="1097280" y="407232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10" name="PlaceHolder 2"/>
          <p:cNvSpPr>
            <a:spLocks noGrp="1"/>
          </p:cNvSpPr>
          <p:nvPr>
            <p:ph type="subTitle"/>
          </p:nvPr>
        </p:nvSpPr>
        <p:spPr>
          <a:xfrm>
            <a:off x="1097280" y="2108160"/>
            <a:ext cx="10058040" cy="376056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66" name="PlaceHolder 2"/>
          <p:cNvSpPr>
            <a:spLocks noGrp="1"/>
          </p:cNvSpPr>
          <p:nvPr>
            <p:ph type="body"/>
          </p:nvPr>
        </p:nvSpPr>
        <p:spPr>
          <a:xfrm>
            <a:off x="1097280" y="2108160"/>
            <a:ext cx="4908240" cy="376056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67" name="PlaceHolder 3"/>
          <p:cNvSpPr>
            <a:spLocks noGrp="1"/>
          </p:cNvSpPr>
          <p:nvPr>
            <p:ph type="body"/>
          </p:nvPr>
        </p:nvSpPr>
        <p:spPr>
          <a:xfrm>
            <a:off x="625140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68" name="PlaceHolder 4"/>
          <p:cNvSpPr>
            <a:spLocks noGrp="1"/>
          </p:cNvSpPr>
          <p:nvPr>
            <p:ph type="body"/>
          </p:nvPr>
        </p:nvSpPr>
        <p:spPr>
          <a:xfrm>
            <a:off x="6251400" y="407232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70" name="PlaceHolder 2"/>
          <p:cNvSpPr>
            <a:spLocks noGrp="1"/>
          </p:cNvSpPr>
          <p:nvPr>
            <p:ph type="body"/>
          </p:nvPr>
        </p:nvSpPr>
        <p:spPr>
          <a:xfrm>
            <a:off x="109728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71" name="PlaceHolder 3"/>
          <p:cNvSpPr>
            <a:spLocks noGrp="1"/>
          </p:cNvSpPr>
          <p:nvPr>
            <p:ph type="body"/>
          </p:nvPr>
        </p:nvSpPr>
        <p:spPr>
          <a:xfrm>
            <a:off x="625140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72" name="PlaceHolder 4"/>
          <p:cNvSpPr>
            <a:spLocks noGrp="1"/>
          </p:cNvSpPr>
          <p:nvPr>
            <p:ph type="body"/>
          </p:nvPr>
        </p:nvSpPr>
        <p:spPr>
          <a:xfrm>
            <a:off x="1097280" y="4072320"/>
            <a:ext cx="100580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74" name="PlaceHolder 2"/>
          <p:cNvSpPr>
            <a:spLocks noGrp="1"/>
          </p:cNvSpPr>
          <p:nvPr>
            <p:ph type="body"/>
          </p:nvPr>
        </p:nvSpPr>
        <p:spPr>
          <a:xfrm>
            <a:off x="1097280" y="2108160"/>
            <a:ext cx="100580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75" name="PlaceHolder 3"/>
          <p:cNvSpPr>
            <a:spLocks noGrp="1"/>
          </p:cNvSpPr>
          <p:nvPr>
            <p:ph type="body"/>
          </p:nvPr>
        </p:nvSpPr>
        <p:spPr>
          <a:xfrm>
            <a:off x="1097280" y="4072320"/>
            <a:ext cx="100580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77" name="PlaceHolder 2"/>
          <p:cNvSpPr>
            <a:spLocks noGrp="1"/>
          </p:cNvSpPr>
          <p:nvPr>
            <p:ph type="body"/>
          </p:nvPr>
        </p:nvSpPr>
        <p:spPr>
          <a:xfrm>
            <a:off x="109728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78" name="PlaceHolder 3"/>
          <p:cNvSpPr>
            <a:spLocks noGrp="1"/>
          </p:cNvSpPr>
          <p:nvPr>
            <p:ph type="body"/>
          </p:nvPr>
        </p:nvSpPr>
        <p:spPr>
          <a:xfrm>
            <a:off x="625140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79" name="PlaceHolder 4"/>
          <p:cNvSpPr>
            <a:spLocks noGrp="1"/>
          </p:cNvSpPr>
          <p:nvPr>
            <p:ph type="body"/>
          </p:nvPr>
        </p:nvSpPr>
        <p:spPr>
          <a:xfrm>
            <a:off x="1097280" y="407232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80" name="PlaceHolder 5"/>
          <p:cNvSpPr>
            <a:spLocks noGrp="1"/>
          </p:cNvSpPr>
          <p:nvPr>
            <p:ph type="body"/>
          </p:nvPr>
        </p:nvSpPr>
        <p:spPr>
          <a:xfrm>
            <a:off x="6251400" y="407232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82" name="PlaceHolder 2"/>
          <p:cNvSpPr>
            <a:spLocks noGrp="1"/>
          </p:cNvSpPr>
          <p:nvPr>
            <p:ph type="body"/>
          </p:nvPr>
        </p:nvSpPr>
        <p:spPr>
          <a:xfrm>
            <a:off x="1097280" y="210816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83" name="PlaceHolder 3"/>
          <p:cNvSpPr>
            <a:spLocks noGrp="1"/>
          </p:cNvSpPr>
          <p:nvPr>
            <p:ph type="body"/>
          </p:nvPr>
        </p:nvSpPr>
        <p:spPr>
          <a:xfrm>
            <a:off x="4498200" y="210816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84" name="PlaceHolder 4"/>
          <p:cNvSpPr>
            <a:spLocks noGrp="1"/>
          </p:cNvSpPr>
          <p:nvPr>
            <p:ph type="body"/>
          </p:nvPr>
        </p:nvSpPr>
        <p:spPr>
          <a:xfrm>
            <a:off x="7899120" y="210816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85" name="PlaceHolder 5"/>
          <p:cNvSpPr>
            <a:spLocks noGrp="1"/>
          </p:cNvSpPr>
          <p:nvPr>
            <p:ph type="body"/>
          </p:nvPr>
        </p:nvSpPr>
        <p:spPr>
          <a:xfrm>
            <a:off x="1097280" y="407232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86" name="PlaceHolder 6"/>
          <p:cNvSpPr>
            <a:spLocks noGrp="1"/>
          </p:cNvSpPr>
          <p:nvPr>
            <p:ph type="body"/>
          </p:nvPr>
        </p:nvSpPr>
        <p:spPr>
          <a:xfrm>
            <a:off x="4498200" y="407232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87" name="PlaceHolder 7"/>
          <p:cNvSpPr>
            <a:spLocks noGrp="1"/>
          </p:cNvSpPr>
          <p:nvPr>
            <p:ph type="body"/>
          </p:nvPr>
        </p:nvSpPr>
        <p:spPr>
          <a:xfrm>
            <a:off x="7899120" y="4072320"/>
            <a:ext cx="323856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12" name="PlaceHolder 2"/>
          <p:cNvSpPr>
            <a:spLocks noGrp="1"/>
          </p:cNvSpPr>
          <p:nvPr>
            <p:ph type="body"/>
          </p:nvPr>
        </p:nvSpPr>
        <p:spPr>
          <a:xfrm>
            <a:off x="1097280" y="2108160"/>
            <a:ext cx="10058040" cy="376056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14" name="PlaceHolder 2"/>
          <p:cNvSpPr>
            <a:spLocks noGrp="1"/>
          </p:cNvSpPr>
          <p:nvPr>
            <p:ph type="body"/>
          </p:nvPr>
        </p:nvSpPr>
        <p:spPr>
          <a:xfrm>
            <a:off x="1097280" y="2108160"/>
            <a:ext cx="4908240" cy="376056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15" name="PlaceHolder 3"/>
          <p:cNvSpPr>
            <a:spLocks noGrp="1"/>
          </p:cNvSpPr>
          <p:nvPr>
            <p:ph type="body"/>
          </p:nvPr>
        </p:nvSpPr>
        <p:spPr>
          <a:xfrm>
            <a:off x="6251400" y="2108160"/>
            <a:ext cx="4908240" cy="376056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 name="PlaceHolder 1"/>
          <p:cNvSpPr>
            <a:spLocks noGrp="1"/>
          </p:cNvSpPr>
          <p:nvPr>
            <p:ph type="subTitle"/>
          </p:nvPr>
        </p:nvSpPr>
        <p:spPr>
          <a:xfrm>
            <a:off x="1097280" y="286560"/>
            <a:ext cx="10058040" cy="672480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19" name="PlaceHolder 2"/>
          <p:cNvSpPr>
            <a:spLocks noGrp="1"/>
          </p:cNvSpPr>
          <p:nvPr>
            <p:ph type="body"/>
          </p:nvPr>
        </p:nvSpPr>
        <p:spPr>
          <a:xfrm>
            <a:off x="109728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20" name="PlaceHolder 3"/>
          <p:cNvSpPr>
            <a:spLocks noGrp="1"/>
          </p:cNvSpPr>
          <p:nvPr>
            <p:ph type="body"/>
          </p:nvPr>
        </p:nvSpPr>
        <p:spPr>
          <a:xfrm>
            <a:off x="6251400" y="2108160"/>
            <a:ext cx="4908240" cy="376056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21" name="PlaceHolder 4"/>
          <p:cNvSpPr>
            <a:spLocks noGrp="1"/>
          </p:cNvSpPr>
          <p:nvPr>
            <p:ph type="body"/>
          </p:nvPr>
        </p:nvSpPr>
        <p:spPr>
          <a:xfrm>
            <a:off x="1097280" y="407232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23" name="PlaceHolder 2"/>
          <p:cNvSpPr>
            <a:spLocks noGrp="1"/>
          </p:cNvSpPr>
          <p:nvPr>
            <p:ph type="body"/>
          </p:nvPr>
        </p:nvSpPr>
        <p:spPr>
          <a:xfrm>
            <a:off x="1097280" y="2108160"/>
            <a:ext cx="4908240" cy="376056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24" name="PlaceHolder 3"/>
          <p:cNvSpPr>
            <a:spLocks noGrp="1"/>
          </p:cNvSpPr>
          <p:nvPr>
            <p:ph type="body"/>
          </p:nvPr>
        </p:nvSpPr>
        <p:spPr>
          <a:xfrm>
            <a:off x="625140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25" name="PlaceHolder 4"/>
          <p:cNvSpPr>
            <a:spLocks noGrp="1"/>
          </p:cNvSpPr>
          <p:nvPr>
            <p:ph type="body"/>
          </p:nvPr>
        </p:nvSpPr>
        <p:spPr>
          <a:xfrm>
            <a:off x="6251400" y="407232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097280" y="286560"/>
            <a:ext cx="10058040" cy="1450440"/>
          </a:xfrm>
          <a:prstGeom prst="rect">
            <a:avLst/>
          </a:prstGeom>
        </p:spPr>
        <p:txBody>
          <a:bodyPr lIns="0" rIns="0" tIns="0" bIns="0" anchor="ctr"/>
          <a:p>
            <a:endParaRPr b="0" lang="en-US" sz="1800" spc="-1" strike="noStrike">
              <a:solidFill>
                <a:srgbClr val="000000"/>
              </a:solidFill>
              <a:latin typeface="Franklin Gothic Book"/>
            </a:endParaRPr>
          </a:p>
        </p:txBody>
      </p:sp>
      <p:sp>
        <p:nvSpPr>
          <p:cNvPr id="27" name="PlaceHolder 2"/>
          <p:cNvSpPr>
            <a:spLocks noGrp="1"/>
          </p:cNvSpPr>
          <p:nvPr>
            <p:ph type="body"/>
          </p:nvPr>
        </p:nvSpPr>
        <p:spPr>
          <a:xfrm>
            <a:off x="109728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28" name="PlaceHolder 3"/>
          <p:cNvSpPr>
            <a:spLocks noGrp="1"/>
          </p:cNvSpPr>
          <p:nvPr>
            <p:ph type="body"/>
          </p:nvPr>
        </p:nvSpPr>
        <p:spPr>
          <a:xfrm>
            <a:off x="6251400" y="2108160"/>
            <a:ext cx="49082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
        <p:nvSpPr>
          <p:cNvPr id="29" name="PlaceHolder 4"/>
          <p:cNvSpPr>
            <a:spLocks noGrp="1"/>
          </p:cNvSpPr>
          <p:nvPr>
            <p:ph type="body"/>
          </p:nvPr>
        </p:nvSpPr>
        <p:spPr>
          <a:xfrm>
            <a:off x="1097280" y="4072320"/>
            <a:ext cx="10058040" cy="1793520"/>
          </a:xfrm>
          <a:prstGeom prst="rect">
            <a:avLst/>
          </a:prstGeom>
        </p:spPr>
        <p:txBody>
          <a:bodyPr lIns="0" rIns="0" tIns="0" bIns="0">
            <a:normAutofit/>
          </a:bodyPr>
          <a:p>
            <a:endParaRPr b="0" lang="en-US" sz="1900" spc="-1" strike="noStrike">
              <a:solidFill>
                <a:srgbClr val="404040"/>
              </a:solidFill>
              <a:latin typeface="Franklin Gothic Book"/>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hidden="1"/>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1" name="Line 2"/>
          <p:cNvSpPr/>
          <p:nvPr/>
        </p:nvSpPr>
        <p:spPr>
          <a:xfrm>
            <a:off x="1193400" y="1897200"/>
            <a:ext cx="9966960" cy="360"/>
          </a:xfrm>
          <a:prstGeom prst="line">
            <a:avLst/>
          </a:prstGeom>
          <a:ln>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2" name="CustomShape 3"/>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3" name="PlaceHolder 4"/>
          <p:cNvSpPr>
            <a:spLocks noGrp="1"/>
          </p:cNvSpPr>
          <p:nvPr>
            <p:ph type="title"/>
          </p:nvPr>
        </p:nvSpPr>
        <p:spPr>
          <a:xfrm>
            <a:off x="1097280" y="758880"/>
            <a:ext cx="10058040" cy="3565800"/>
          </a:xfrm>
          <a:prstGeom prst="rect">
            <a:avLst/>
          </a:prstGeom>
        </p:spPr>
        <p:txBody>
          <a:bodyPr anchor="b">
            <a:normAutofit/>
          </a:bodyPr>
          <a:p>
            <a:pPr>
              <a:lnSpc>
                <a:spcPct val="90000"/>
              </a:lnSpc>
            </a:pPr>
            <a:r>
              <a:rPr b="0" lang="en-US" sz="8000" spc="-49" strike="noStrike">
                <a:solidFill>
                  <a:srgbClr val="262626"/>
                </a:solidFill>
                <a:latin typeface="Bookman Old Style"/>
              </a:rPr>
              <a:t>Click to edit Master title style</a:t>
            </a:r>
            <a:endParaRPr b="0" lang="en-US" sz="8000" spc="-1" strike="noStrike">
              <a:solidFill>
                <a:srgbClr val="000000"/>
              </a:solidFill>
              <a:latin typeface="Franklin Gothic Book"/>
            </a:endParaRPr>
          </a:p>
        </p:txBody>
      </p:sp>
      <p:sp>
        <p:nvSpPr>
          <p:cNvPr id="4" name="Line 5"/>
          <p:cNvSpPr/>
          <p:nvPr/>
        </p:nvSpPr>
        <p:spPr>
          <a:xfrm>
            <a:off x="1207440" y="4474440"/>
            <a:ext cx="9875520" cy="360"/>
          </a:xfrm>
          <a:prstGeom prst="line">
            <a:avLst/>
          </a:prstGeom>
          <a:ln>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5" name="PlaceHolder 6"/>
          <p:cNvSpPr>
            <a:spLocks noGrp="1"/>
          </p:cNvSpPr>
          <p:nvPr>
            <p:ph type="dt"/>
          </p:nvPr>
        </p:nvSpPr>
        <p:spPr>
          <a:xfrm>
            <a:off x="8218440" y="6446880"/>
            <a:ext cx="2584440" cy="364680"/>
          </a:xfrm>
          <a:prstGeom prst="rect">
            <a:avLst/>
          </a:prstGeom>
        </p:spPr>
        <p:txBody>
          <a:bodyPr anchor="ctr"/>
          <a:p>
            <a:pPr algn="r">
              <a:lnSpc>
                <a:spcPct val="100000"/>
              </a:lnSpc>
            </a:pPr>
            <a:fld id="{CB5000A9-EDCB-48CA-AAAD-EB70EF70FA51}" type="datetime1">
              <a:rPr b="0" lang="en-IN" sz="800" spc="-1" strike="noStrike">
                <a:solidFill>
                  <a:srgbClr val="ffffff"/>
                </a:solidFill>
                <a:latin typeface="Franklin Gothic Book"/>
              </a:rPr>
              <a:t>28/02/2020</a:t>
            </a:fld>
            <a:endParaRPr b="0" lang="en-IN" sz="800" spc="-1" strike="noStrike">
              <a:latin typeface="Times New Roman"/>
            </a:endParaRPr>
          </a:p>
        </p:txBody>
      </p:sp>
      <p:sp>
        <p:nvSpPr>
          <p:cNvPr id="6" name="PlaceHolder 7"/>
          <p:cNvSpPr>
            <a:spLocks noGrp="1"/>
          </p:cNvSpPr>
          <p:nvPr>
            <p:ph type="ftr"/>
          </p:nvPr>
        </p:nvSpPr>
        <p:spPr>
          <a:xfrm>
            <a:off x="1097280" y="6446880"/>
            <a:ext cx="6818040" cy="364680"/>
          </a:xfrm>
          <a:prstGeom prst="rect">
            <a:avLst/>
          </a:prstGeom>
        </p:spPr>
        <p:txBody>
          <a:bodyPr anchor="ctr"/>
          <a:p>
            <a:endParaRPr b="0" lang="en-IN" sz="2400" spc="-1" strike="noStrike">
              <a:latin typeface="Times New Roman"/>
            </a:endParaRPr>
          </a:p>
        </p:txBody>
      </p:sp>
      <p:sp>
        <p:nvSpPr>
          <p:cNvPr id="7" name="PlaceHolder 8"/>
          <p:cNvSpPr>
            <a:spLocks noGrp="1"/>
          </p:cNvSpPr>
          <p:nvPr>
            <p:ph type="sldNum"/>
          </p:nvPr>
        </p:nvSpPr>
        <p:spPr>
          <a:xfrm>
            <a:off x="10993680" y="6446880"/>
            <a:ext cx="779760" cy="364680"/>
          </a:xfrm>
          <a:prstGeom prst="rect">
            <a:avLst/>
          </a:prstGeom>
        </p:spPr>
        <p:txBody>
          <a:bodyPr anchor="ctr"/>
          <a:p>
            <a:pPr>
              <a:lnSpc>
                <a:spcPct val="100000"/>
              </a:lnSpc>
            </a:pPr>
            <a:fld id="{7F7078A2-E49A-417F-8A4A-2CC737577C0D}" type="slidenum">
              <a:rPr b="0" lang="en-IN" sz="800" spc="-1" strike="noStrike">
                <a:solidFill>
                  <a:srgbClr val="ffffff"/>
                </a:solidFill>
                <a:latin typeface="Franklin Gothic Book"/>
              </a:rPr>
              <a:t>&lt;number&gt;</a:t>
            </a:fld>
            <a:endParaRPr b="0" lang="en-IN" sz="800" spc="-1" strike="noStrike">
              <a:latin typeface="Times New Roman"/>
            </a:endParaRPr>
          </a:p>
        </p:txBody>
      </p:sp>
      <p:sp>
        <p:nvSpPr>
          <p:cNvPr id="8" name="PlaceHolder 9"/>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900" spc="-1" strike="noStrike">
                <a:solidFill>
                  <a:srgbClr val="404040"/>
                </a:solidFill>
                <a:latin typeface="Franklin Gothic Book"/>
              </a:rPr>
              <a:t>Click to edit the outline text format</a:t>
            </a:r>
            <a:endParaRPr b="0" lang="en-US" sz="1900" spc="-1" strike="noStrike">
              <a:solidFill>
                <a:srgbClr val="404040"/>
              </a:solidFill>
              <a:latin typeface="Franklin Gothic Book"/>
            </a:endParaRPr>
          </a:p>
          <a:p>
            <a:pPr lvl="1" marL="864000" indent="-324000">
              <a:spcBef>
                <a:spcPts val="1134"/>
              </a:spcBef>
              <a:buClr>
                <a:srgbClr val="000000"/>
              </a:buClr>
              <a:buSzPct val="75000"/>
              <a:buFont typeface="Symbol" charset="2"/>
              <a:buChar char=""/>
            </a:pPr>
            <a:r>
              <a:rPr b="0" lang="en-US" sz="1300" spc="-1" strike="noStrike">
                <a:solidFill>
                  <a:srgbClr val="404040"/>
                </a:solidFill>
                <a:latin typeface="Franklin Gothic Book"/>
              </a:rPr>
              <a:t>Second Outline Level</a:t>
            </a:r>
            <a:endParaRPr b="0" lang="en-US" sz="1300" spc="-1" strike="noStrike">
              <a:solidFill>
                <a:srgbClr val="404040"/>
              </a:solidFill>
              <a:latin typeface="Franklin Gothic Book"/>
            </a:endParaRPr>
          </a:p>
          <a:p>
            <a:pPr lvl="2" marL="1296000" indent="-288000">
              <a:spcBef>
                <a:spcPts val="850"/>
              </a:spcBef>
              <a:buClr>
                <a:srgbClr val="000000"/>
              </a:buClr>
              <a:buSzPct val="45000"/>
              <a:buFont typeface="Wingdings" charset="2"/>
              <a:buChar char=""/>
            </a:pPr>
            <a:r>
              <a:rPr b="0" lang="en-US" sz="1300" spc="-1" strike="noStrike">
                <a:solidFill>
                  <a:srgbClr val="404040"/>
                </a:solidFill>
                <a:latin typeface="Franklin Gothic Book"/>
              </a:rPr>
              <a:t>Third Outline Level</a:t>
            </a:r>
            <a:endParaRPr b="0" lang="en-US" sz="1300" spc="-1" strike="noStrike">
              <a:solidFill>
                <a:srgbClr val="404040"/>
              </a:solidFill>
              <a:latin typeface="Franklin Gothic Book"/>
            </a:endParaRPr>
          </a:p>
          <a:p>
            <a:pPr lvl="3" marL="1728000" indent="-216000">
              <a:spcBef>
                <a:spcPts val="567"/>
              </a:spcBef>
              <a:buClr>
                <a:srgbClr val="000000"/>
              </a:buClr>
              <a:buSzPct val="75000"/>
              <a:buFont typeface="Symbol" charset="2"/>
              <a:buChar char=""/>
            </a:pPr>
            <a:r>
              <a:rPr b="0" lang="en-US" sz="1300" spc="-1" strike="noStrike">
                <a:solidFill>
                  <a:srgbClr val="404040"/>
                </a:solidFill>
                <a:latin typeface="Franklin Gothic Book"/>
              </a:rPr>
              <a:t>Fourth Outline Level</a:t>
            </a:r>
            <a:endParaRPr b="0" lang="en-US" sz="1300" spc="-1" strike="noStrike">
              <a:solidFill>
                <a:srgbClr val="404040"/>
              </a:solidFill>
              <a:latin typeface="Franklin Gothic Book"/>
            </a:endParaRPr>
          </a:p>
          <a:p>
            <a:pPr lvl="4" marL="2160000" indent="-216000">
              <a:spcBef>
                <a:spcPts val="283"/>
              </a:spcBef>
              <a:buClr>
                <a:srgbClr val="000000"/>
              </a:buClr>
              <a:buSzPct val="45000"/>
              <a:buFont typeface="Wingdings" charset="2"/>
              <a:buChar char=""/>
            </a:pPr>
            <a:r>
              <a:rPr b="0" lang="en-US" sz="2000" spc="-1" strike="noStrike">
                <a:solidFill>
                  <a:srgbClr val="404040"/>
                </a:solidFill>
                <a:latin typeface="Franklin Gothic Book"/>
              </a:rPr>
              <a:t>Fifth Outline Level</a:t>
            </a:r>
            <a:endParaRPr b="0" lang="en-US" sz="2000" spc="-1" strike="noStrike">
              <a:solidFill>
                <a:srgbClr val="404040"/>
              </a:solidFill>
              <a:latin typeface="Franklin Gothic Book"/>
            </a:endParaRPr>
          </a:p>
          <a:p>
            <a:pPr lvl="5" marL="2592000" indent="-216000">
              <a:spcBef>
                <a:spcPts val="283"/>
              </a:spcBef>
              <a:buClr>
                <a:srgbClr val="000000"/>
              </a:buClr>
              <a:buSzPct val="45000"/>
              <a:buFont typeface="Wingdings" charset="2"/>
              <a:buChar char=""/>
            </a:pPr>
            <a:r>
              <a:rPr b="0" lang="en-US" sz="2000" spc="-1" strike="noStrike">
                <a:solidFill>
                  <a:srgbClr val="404040"/>
                </a:solidFill>
                <a:latin typeface="Franklin Gothic Book"/>
              </a:rPr>
              <a:t>Sixth Outline Level</a:t>
            </a:r>
            <a:endParaRPr b="0" lang="en-US" sz="2000" spc="-1" strike="noStrike">
              <a:solidFill>
                <a:srgbClr val="404040"/>
              </a:solidFill>
              <a:latin typeface="Franklin Gothic Book"/>
            </a:endParaRPr>
          </a:p>
          <a:p>
            <a:pPr lvl="6" marL="3024000" indent="-216000">
              <a:spcBef>
                <a:spcPts val="283"/>
              </a:spcBef>
              <a:buClr>
                <a:srgbClr val="000000"/>
              </a:buClr>
              <a:buSzPct val="45000"/>
              <a:buFont typeface="Wingdings" charset="2"/>
              <a:buChar char=""/>
            </a:pPr>
            <a:r>
              <a:rPr b="0" lang="en-US" sz="2000" spc="-1" strike="noStrike">
                <a:solidFill>
                  <a:srgbClr val="404040"/>
                </a:solidFill>
                <a:latin typeface="Franklin Gothic Book"/>
              </a:rPr>
              <a:t>Seventh Outline Level</a:t>
            </a:r>
            <a:endParaRPr b="0" lang="en-US" sz="2000" spc="-1" strike="noStrike">
              <a:solidFill>
                <a:srgbClr val="404040"/>
              </a:solidFill>
              <a:latin typeface="Franklin Gothic Book"/>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5" name="CustomShape 1"/>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46" name="Line 2"/>
          <p:cNvSpPr/>
          <p:nvPr/>
        </p:nvSpPr>
        <p:spPr>
          <a:xfrm>
            <a:off x="1193400" y="1897200"/>
            <a:ext cx="9966960" cy="360"/>
          </a:xfrm>
          <a:prstGeom prst="line">
            <a:avLst/>
          </a:prstGeom>
          <a:ln>
            <a:solidFill>
              <a:schemeClr val="tx1">
                <a:lumMod val="75000"/>
                <a:lumOff val="25000"/>
              </a:schemeClr>
            </a:solidFill>
            <a:round/>
          </a:ln>
        </p:spPr>
        <p:style>
          <a:lnRef idx="1">
            <a:schemeClr val="accent1"/>
          </a:lnRef>
          <a:fillRef idx="0">
            <a:schemeClr val="accent1"/>
          </a:fillRef>
          <a:effectRef idx="0">
            <a:schemeClr val="accent1"/>
          </a:effectRef>
          <a:fontRef idx="minor"/>
        </p:style>
      </p:sp>
      <p:sp>
        <p:nvSpPr>
          <p:cNvPr id="47" name="PlaceHolder 3"/>
          <p:cNvSpPr>
            <a:spLocks noGrp="1"/>
          </p:cNvSpPr>
          <p:nvPr>
            <p:ph type="title"/>
          </p:nvPr>
        </p:nvSpPr>
        <p:spPr>
          <a:xfrm>
            <a:off x="1097280" y="286560"/>
            <a:ext cx="10058040" cy="1450440"/>
          </a:xfrm>
          <a:prstGeom prst="rect">
            <a:avLst/>
          </a:prstGeom>
        </p:spPr>
        <p:txBody>
          <a:bodyPr anchor="b"/>
          <a:p>
            <a:pPr>
              <a:lnSpc>
                <a:spcPct val="90000"/>
              </a:lnSpc>
            </a:pPr>
            <a:r>
              <a:rPr b="0" lang="en-US" sz="4700" spc="-49" strike="noStrike">
                <a:solidFill>
                  <a:srgbClr val="404040"/>
                </a:solidFill>
                <a:latin typeface="Bookman Old Style"/>
              </a:rPr>
              <a:t>Click to edit Master title style</a:t>
            </a:r>
            <a:endParaRPr b="0" lang="en-US" sz="4700" spc="-1" strike="noStrike">
              <a:solidFill>
                <a:srgbClr val="000000"/>
              </a:solidFill>
              <a:latin typeface="Franklin Gothic Book"/>
            </a:endParaRPr>
          </a:p>
        </p:txBody>
      </p:sp>
      <p:sp>
        <p:nvSpPr>
          <p:cNvPr id="48" name="PlaceHolder 4"/>
          <p:cNvSpPr>
            <a:spLocks noGrp="1"/>
          </p:cNvSpPr>
          <p:nvPr>
            <p:ph type="body"/>
          </p:nvPr>
        </p:nvSpPr>
        <p:spPr>
          <a:xfrm>
            <a:off x="1097280" y="2108160"/>
            <a:ext cx="10058040" cy="3760560"/>
          </a:xfrm>
          <a:prstGeom prst="rect">
            <a:avLst/>
          </a:prstGeom>
        </p:spPr>
        <p:txBody>
          <a:bodyPr lIns="0" rIns="0"/>
          <a:p>
            <a:pPr marL="91440" indent="-91080">
              <a:lnSpc>
                <a:spcPct val="110000"/>
              </a:lnSpc>
              <a:spcBef>
                <a:spcPts val="1199"/>
              </a:spcBef>
              <a:spcAft>
                <a:spcPts val="201"/>
              </a:spcAft>
              <a:buClr>
                <a:srgbClr val="9ba8b7"/>
              </a:buClr>
              <a:buFont typeface="Calibri"/>
              <a:buChar char=" "/>
            </a:pPr>
            <a:r>
              <a:rPr b="0" lang="en-US" sz="1900" spc="-1" strike="noStrike">
                <a:solidFill>
                  <a:srgbClr val="404040"/>
                </a:solidFill>
                <a:latin typeface="Franklin Gothic Book"/>
              </a:rPr>
              <a:t>Click to edit Master text styles</a:t>
            </a:r>
            <a:endParaRPr b="0" lang="en-US" sz="1900" spc="-1" strike="noStrike">
              <a:solidFill>
                <a:srgbClr val="404040"/>
              </a:solidFill>
              <a:latin typeface="Franklin Gothic Book"/>
            </a:endParaRPr>
          </a:p>
          <a:p>
            <a:pPr lvl="1" marL="384120" indent="-182520">
              <a:lnSpc>
                <a:spcPct val="100000"/>
              </a:lnSpc>
              <a:spcBef>
                <a:spcPts val="201"/>
              </a:spcBef>
              <a:spcAft>
                <a:spcPts val="400"/>
              </a:spcAft>
              <a:buClr>
                <a:srgbClr val="404040"/>
              </a:buClr>
              <a:buFont typeface="Calibri"/>
              <a:buChar char="◦"/>
            </a:pPr>
            <a:r>
              <a:rPr b="0" lang="en-US" sz="1700" spc="-1" strike="noStrike">
                <a:solidFill>
                  <a:srgbClr val="404040"/>
                </a:solidFill>
                <a:latin typeface="Franklin Gothic Book"/>
              </a:rPr>
              <a:t>Second level</a:t>
            </a:r>
            <a:endParaRPr b="0" lang="en-US" sz="1700" spc="-1" strike="noStrike">
              <a:solidFill>
                <a:srgbClr val="404040"/>
              </a:solidFill>
              <a:latin typeface="Franklin Gothic Book"/>
            </a:endParaRPr>
          </a:p>
          <a:p>
            <a:pPr lvl="2" marL="567000" indent="-182520">
              <a:lnSpc>
                <a:spcPct val="100000"/>
              </a:lnSpc>
              <a:spcBef>
                <a:spcPts val="201"/>
              </a:spcBef>
              <a:spcAft>
                <a:spcPts val="400"/>
              </a:spcAft>
              <a:buClr>
                <a:srgbClr val="404040"/>
              </a:buClr>
              <a:buFont typeface="Calibri"/>
              <a:buChar char="◦"/>
            </a:pPr>
            <a:r>
              <a:rPr b="0" lang="en-US" sz="1300" spc="-1" strike="noStrike">
                <a:solidFill>
                  <a:srgbClr val="404040"/>
                </a:solidFill>
                <a:latin typeface="Franklin Gothic Book"/>
              </a:rPr>
              <a:t>Third level</a:t>
            </a:r>
            <a:endParaRPr b="0" lang="en-US" sz="1300" spc="-1" strike="noStrike">
              <a:solidFill>
                <a:srgbClr val="404040"/>
              </a:solidFill>
              <a:latin typeface="Franklin Gothic Book"/>
            </a:endParaRPr>
          </a:p>
          <a:p>
            <a:pPr lvl="3" marL="749880" indent="-182520">
              <a:lnSpc>
                <a:spcPct val="100000"/>
              </a:lnSpc>
              <a:spcBef>
                <a:spcPts val="201"/>
              </a:spcBef>
              <a:spcAft>
                <a:spcPts val="400"/>
              </a:spcAft>
              <a:buClr>
                <a:srgbClr val="404040"/>
              </a:buClr>
              <a:buFont typeface="Calibri"/>
              <a:buChar char="◦"/>
            </a:pPr>
            <a:r>
              <a:rPr b="0" lang="en-US" sz="1300" spc="-1" strike="noStrike">
                <a:solidFill>
                  <a:srgbClr val="404040"/>
                </a:solidFill>
                <a:latin typeface="Franklin Gothic Book"/>
              </a:rPr>
              <a:t>Fourth level</a:t>
            </a:r>
            <a:endParaRPr b="0" lang="en-US" sz="1300" spc="-1" strike="noStrike">
              <a:solidFill>
                <a:srgbClr val="404040"/>
              </a:solidFill>
              <a:latin typeface="Franklin Gothic Book"/>
            </a:endParaRPr>
          </a:p>
          <a:p>
            <a:pPr lvl="4" marL="932760" indent="-182520">
              <a:lnSpc>
                <a:spcPct val="100000"/>
              </a:lnSpc>
              <a:spcBef>
                <a:spcPts val="201"/>
              </a:spcBef>
              <a:spcAft>
                <a:spcPts val="400"/>
              </a:spcAft>
              <a:buClr>
                <a:srgbClr val="404040"/>
              </a:buClr>
              <a:buFont typeface="Calibri"/>
              <a:buChar char="◦"/>
            </a:pPr>
            <a:r>
              <a:rPr b="0" lang="en-US" sz="1300" spc="-1" strike="noStrike">
                <a:solidFill>
                  <a:srgbClr val="404040"/>
                </a:solidFill>
                <a:latin typeface="Franklin Gothic Book"/>
              </a:rPr>
              <a:t>Fifth level</a:t>
            </a:r>
            <a:endParaRPr b="0" lang="en-US" sz="1300" spc="-1" strike="noStrike">
              <a:solidFill>
                <a:srgbClr val="404040"/>
              </a:solidFill>
              <a:latin typeface="Franklin Gothic Book"/>
            </a:endParaRPr>
          </a:p>
        </p:txBody>
      </p:sp>
      <p:sp>
        <p:nvSpPr>
          <p:cNvPr id="49" name="PlaceHolder 5"/>
          <p:cNvSpPr>
            <a:spLocks noGrp="1"/>
          </p:cNvSpPr>
          <p:nvPr>
            <p:ph type="dt"/>
          </p:nvPr>
        </p:nvSpPr>
        <p:spPr>
          <a:xfrm>
            <a:off x="8218440" y="6446880"/>
            <a:ext cx="2584440" cy="364680"/>
          </a:xfrm>
          <a:prstGeom prst="rect">
            <a:avLst/>
          </a:prstGeom>
        </p:spPr>
        <p:txBody>
          <a:bodyPr anchor="ctr"/>
          <a:p>
            <a:pPr algn="r">
              <a:lnSpc>
                <a:spcPct val="100000"/>
              </a:lnSpc>
            </a:pPr>
            <a:fld id="{81C49EB0-D3AC-435B-9EC8-8B89F0F80B04}" type="datetime1">
              <a:rPr b="0" lang="en-IN" sz="800" spc="-1" strike="noStrike">
                <a:solidFill>
                  <a:srgbClr val="ffffff"/>
                </a:solidFill>
                <a:latin typeface="Franklin Gothic Book"/>
              </a:rPr>
              <a:t>28/02/2020</a:t>
            </a:fld>
            <a:endParaRPr b="0" lang="en-IN" sz="800" spc="-1" strike="noStrike">
              <a:latin typeface="Times New Roman"/>
            </a:endParaRPr>
          </a:p>
        </p:txBody>
      </p:sp>
      <p:sp>
        <p:nvSpPr>
          <p:cNvPr id="50" name="PlaceHolder 6"/>
          <p:cNvSpPr>
            <a:spLocks noGrp="1"/>
          </p:cNvSpPr>
          <p:nvPr>
            <p:ph type="ftr"/>
          </p:nvPr>
        </p:nvSpPr>
        <p:spPr>
          <a:xfrm>
            <a:off x="1097280" y="6446880"/>
            <a:ext cx="6818040" cy="364680"/>
          </a:xfrm>
          <a:prstGeom prst="rect">
            <a:avLst/>
          </a:prstGeom>
        </p:spPr>
        <p:txBody>
          <a:bodyPr anchor="ctr"/>
          <a:p>
            <a:endParaRPr b="0" lang="en-IN" sz="2400" spc="-1" strike="noStrike">
              <a:latin typeface="Times New Roman"/>
            </a:endParaRPr>
          </a:p>
        </p:txBody>
      </p:sp>
      <p:sp>
        <p:nvSpPr>
          <p:cNvPr id="51" name="PlaceHolder 7"/>
          <p:cNvSpPr>
            <a:spLocks noGrp="1"/>
          </p:cNvSpPr>
          <p:nvPr>
            <p:ph type="sldNum"/>
          </p:nvPr>
        </p:nvSpPr>
        <p:spPr>
          <a:xfrm>
            <a:off x="10993680" y="6446880"/>
            <a:ext cx="779760" cy="364680"/>
          </a:xfrm>
          <a:prstGeom prst="rect">
            <a:avLst/>
          </a:prstGeom>
        </p:spPr>
        <p:txBody>
          <a:bodyPr anchor="ctr"/>
          <a:p>
            <a:pPr>
              <a:lnSpc>
                <a:spcPct val="100000"/>
              </a:lnSpc>
            </a:pPr>
            <a:fld id="{9E043B27-78DC-4481-9304-CAB307E86151}" type="slidenum">
              <a:rPr b="0" lang="en-IN" sz="800" spc="-1" strike="noStrike">
                <a:solidFill>
                  <a:srgbClr val="ffffff"/>
                </a:solidFill>
                <a:latin typeface="Franklin Gothic Book"/>
              </a:rPr>
              <a:t>&lt;number&gt;</a:t>
            </a:fld>
            <a:endParaRPr b="0" lang="en-IN" sz="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jpeg"/><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8" name="CustomShape 1"/>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89" name="TextShape 2"/>
          <p:cNvSpPr txBox="1"/>
          <p:nvPr/>
        </p:nvSpPr>
        <p:spPr>
          <a:xfrm>
            <a:off x="5289840" y="639000"/>
            <a:ext cx="6252840" cy="3685680"/>
          </a:xfrm>
          <a:prstGeom prst="rect">
            <a:avLst/>
          </a:prstGeom>
          <a:noFill/>
          <a:ln>
            <a:noFill/>
          </a:ln>
        </p:spPr>
        <p:txBody>
          <a:bodyPr anchor="b">
            <a:normAutofit/>
          </a:bodyPr>
          <a:p>
            <a:pPr>
              <a:lnSpc>
                <a:spcPct val="90000"/>
              </a:lnSpc>
            </a:pPr>
            <a:r>
              <a:rPr b="0" lang="en-US" sz="8000" spc="-49" strike="noStrike">
                <a:solidFill>
                  <a:srgbClr val="262626"/>
                </a:solidFill>
                <a:latin typeface="Bookman Old Style"/>
              </a:rPr>
              <a:t>House Price Prediction </a:t>
            </a:r>
            <a:endParaRPr b="0" lang="en-US" sz="8000" spc="-1" strike="noStrike">
              <a:solidFill>
                <a:srgbClr val="000000"/>
              </a:solidFill>
              <a:latin typeface="Franklin Gothic Book"/>
            </a:endParaRPr>
          </a:p>
        </p:txBody>
      </p:sp>
      <p:sp>
        <p:nvSpPr>
          <p:cNvPr id="90" name="TextShape 3"/>
          <p:cNvSpPr txBox="1"/>
          <p:nvPr/>
        </p:nvSpPr>
        <p:spPr>
          <a:xfrm>
            <a:off x="5289840" y="4672800"/>
            <a:ext cx="6269040" cy="1020960"/>
          </a:xfrm>
          <a:prstGeom prst="rect">
            <a:avLst/>
          </a:prstGeom>
          <a:noFill/>
          <a:ln>
            <a:noFill/>
          </a:ln>
        </p:spPr>
        <p:txBody>
          <a:bodyPr>
            <a:normAutofit/>
          </a:bodyPr>
          <a:p>
            <a:pPr>
              <a:lnSpc>
                <a:spcPct val="110000"/>
              </a:lnSpc>
              <a:spcBef>
                <a:spcPts val="1199"/>
              </a:spcBef>
              <a:spcAft>
                <a:spcPts val="201"/>
              </a:spcAft>
            </a:pPr>
            <a:r>
              <a:rPr b="0" lang="en-IN" sz="2400" spc="199" strike="noStrike" cap="all">
                <a:solidFill>
                  <a:srgbClr val="262626"/>
                </a:solidFill>
                <a:latin typeface="Franklin Gothic Book"/>
              </a:rPr>
              <a:t>Welcome to the magnum opus of prediction avenue</a:t>
            </a:r>
            <a:endParaRPr b="0" lang="en-IN" sz="2400" spc="-1" strike="noStrike">
              <a:latin typeface="Arial"/>
            </a:endParaRPr>
          </a:p>
        </p:txBody>
      </p:sp>
      <p:pic>
        <p:nvPicPr>
          <p:cNvPr id="91" name="Picture 4" descr=""/>
          <p:cNvPicPr/>
          <p:nvPr/>
        </p:nvPicPr>
        <p:blipFill>
          <a:blip r:embed="rId1"/>
          <a:stretch/>
        </p:blipFill>
        <p:spPr>
          <a:xfrm>
            <a:off x="0" y="0"/>
            <a:ext cx="4635000" cy="6857640"/>
          </a:xfrm>
          <a:prstGeom prst="rect">
            <a:avLst/>
          </a:prstGeom>
          <a:ln>
            <a:noFill/>
          </a:ln>
        </p:spPr>
      </p:pic>
      <p:sp>
        <p:nvSpPr>
          <p:cNvPr id="92" name="Line 4"/>
          <p:cNvSpPr/>
          <p:nvPr/>
        </p:nvSpPr>
        <p:spPr>
          <a:xfrm>
            <a:off x="5427720" y="4498920"/>
            <a:ext cx="5635800" cy="360"/>
          </a:xfrm>
          <a:prstGeom prst="line">
            <a:avLst/>
          </a:prstGeom>
          <a:ln>
            <a:solidFill>
              <a:schemeClr val="tx1">
                <a:lumMod val="75000"/>
                <a:lumOff val="25000"/>
              </a:schemeClr>
            </a:solidFill>
            <a:round/>
          </a:ln>
        </p:spPr>
        <p:style>
          <a:lnRef idx="1">
            <a:schemeClr val="accent1"/>
          </a:lnRef>
          <a:fillRef idx="0">
            <a:schemeClr val="accent1"/>
          </a:fillRef>
          <a:effectRef idx="0">
            <a:schemeClr val="accent1"/>
          </a:effectRef>
          <a:fontRef idx="minor"/>
        </p:style>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TextShape 1"/>
          <p:cNvSpPr txBox="1"/>
          <p:nvPr/>
        </p:nvSpPr>
        <p:spPr>
          <a:xfrm>
            <a:off x="1097280" y="286560"/>
            <a:ext cx="10058040" cy="1450440"/>
          </a:xfrm>
          <a:prstGeom prst="rect">
            <a:avLst/>
          </a:prstGeom>
          <a:noFill/>
          <a:ln>
            <a:noFill/>
          </a:ln>
        </p:spPr>
        <p:txBody>
          <a:bodyPr anchor="b"/>
          <a:p>
            <a:pPr>
              <a:lnSpc>
                <a:spcPct val="90000"/>
              </a:lnSpc>
            </a:pPr>
            <a:r>
              <a:rPr b="0" lang="en-US" sz="4700" spc="-49" strike="noStrike">
                <a:solidFill>
                  <a:srgbClr val="404040"/>
                </a:solidFill>
                <a:latin typeface="Bookman Old Style"/>
              </a:rPr>
              <a:t>Observation Description</a:t>
            </a:r>
            <a:endParaRPr b="0" lang="en-US" sz="4700" spc="-1" strike="noStrike">
              <a:solidFill>
                <a:srgbClr val="000000"/>
              </a:solidFill>
              <a:latin typeface="Franklin Gothic Book"/>
            </a:endParaRPr>
          </a:p>
        </p:txBody>
      </p:sp>
      <p:sp>
        <p:nvSpPr>
          <p:cNvPr id="113" name="TextShape 2"/>
          <p:cNvSpPr txBox="1"/>
          <p:nvPr/>
        </p:nvSpPr>
        <p:spPr>
          <a:xfrm>
            <a:off x="1097280" y="2108160"/>
            <a:ext cx="10058040" cy="3760560"/>
          </a:xfrm>
          <a:prstGeom prst="rect">
            <a:avLst/>
          </a:prstGeom>
          <a:noFill/>
          <a:ln>
            <a:noFill/>
          </a:ln>
        </p:spPr>
        <p:txBody>
          <a:bodyPr lIns="0" rIns="0"/>
          <a:p>
            <a:pPr marL="91440" indent="-91080">
              <a:lnSpc>
                <a:spcPct val="110000"/>
              </a:lnSpc>
              <a:spcBef>
                <a:spcPts val="1199"/>
              </a:spcBef>
              <a:spcAft>
                <a:spcPts val="201"/>
              </a:spcAft>
              <a:buClr>
                <a:srgbClr val="9ba8b7"/>
              </a:buClr>
              <a:buFont typeface="Calibri"/>
              <a:buChar char=" "/>
            </a:pPr>
            <a:r>
              <a:rPr b="0" lang="en-US" sz="1900" spc="-1" strike="noStrike">
                <a:solidFill>
                  <a:srgbClr val="404040"/>
                </a:solidFill>
                <a:latin typeface="Franklin Gothic Book"/>
              </a:rPr>
              <a:t>The above two figures shows the graphical trends of our data by which we can take many important decision regarding our feature based prediction </a:t>
            </a:r>
            <a:endParaRPr b="0" lang="en-US" sz="1900" spc="-1" strike="noStrike">
              <a:solidFill>
                <a:srgbClr val="404040"/>
              </a:solidFill>
              <a:latin typeface="Franklin Gothic Book"/>
            </a:endParaRPr>
          </a:p>
          <a:p>
            <a:pPr>
              <a:lnSpc>
                <a:spcPct val="110000"/>
              </a:lnSpc>
              <a:spcBef>
                <a:spcPts val="1199"/>
              </a:spcBef>
              <a:spcAft>
                <a:spcPts val="201"/>
              </a:spcAft>
            </a:pPr>
            <a:r>
              <a:rPr b="0" lang="en-US" sz="1900" spc="-1" strike="noStrike">
                <a:solidFill>
                  <a:srgbClr val="404040"/>
                </a:solidFill>
                <a:latin typeface="Franklin Gothic Book"/>
              </a:rPr>
              <a:t> </a:t>
            </a:r>
            <a:r>
              <a:rPr b="0" lang="en-US" sz="1900" spc="-1" strike="noStrike">
                <a:solidFill>
                  <a:srgbClr val="404040"/>
                </a:solidFill>
                <a:latin typeface="Franklin Gothic Book"/>
              </a:rPr>
              <a:t>By these observation we can understand in a better way about the data and which leads to the better accuracy  </a:t>
            </a:r>
            <a:endParaRPr b="0" lang="en-US" sz="1900" spc="-1" strike="noStrike">
              <a:solidFill>
                <a:srgbClr val="404040"/>
              </a:solidFill>
              <a:latin typeface="Franklin Gothic Book"/>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TextShape 1"/>
          <p:cNvSpPr txBox="1"/>
          <p:nvPr/>
        </p:nvSpPr>
        <p:spPr>
          <a:xfrm>
            <a:off x="1097280" y="286560"/>
            <a:ext cx="10058040" cy="1450440"/>
          </a:xfrm>
          <a:prstGeom prst="rect">
            <a:avLst/>
          </a:prstGeom>
          <a:noFill/>
          <a:ln>
            <a:noFill/>
          </a:ln>
        </p:spPr>
        <p:txBody>
          <a:bodyPr anchor="b"/>
          <a:p>
            <a:pPr>
              <a:lnSpc>
                <a:spcPct val="90000"/>
              </a:lnSpc>
            </a:pPr>
            <a:r>
              <a:rPr b="0" lang="en-US" sz="4700" spc="-49" strike="noStrike">
                <a:solidFill>
                  <a:srgbClr val="404040"/>
                </a:solidFill>
                <a:latin typeface="Bookman Old Style"/>
              </a:rPr>
              <a:t>Output</a:t>
            </a:r>
            <a:endParaRPr b="0" lang="en-US" sz="4700" spc="-1" strike="noStrike">
              <a:solidFill>
                <a:srgbClr val="000000"/>
              </a:solidFill>
              <a:latin typeface="Franklin Gothic Book"/>
            </a:endParaRPr>
          </a:p>
        </p:txBody>
      </p:sp>
      <p:pic>
        <p:nvPicPr>
          <p:cNvPr id="115" name="Content Placeholder 4" descr=""/>
          <p:cNvPicPr/>
          <p:nvPr/>
        </p:nvPicPr>
        <p:blipFill>
          <a:blip r:embed="rId1"/>
          <a:stretch/>
        </p:blipFill>
        <p:spPr>
          <a:xfrm>
            <a:off x="291960" y="2148120"/>
            <a:ext cx="5167800" cy="3760560"/>
          </a:xfrm>
          <a:prstGeom prst="rect">
            <a:avLst/>
          </a:prstGeom>
          <a:ln>
            <a:noFill/>
          </a:ln>
        </p:spPr>
      </p:pic>
      <p:pic>
        <p:nvPicPr>
          <p:cNvPr id="116" name="Picture 6" descr=""/>
          <p:cNvPicPr/>
          <p:nvPr/>
        </p:nvPicPr>
        <p:blipFill>
          <a:blip r:embed="rId2"/>
          <a:stretch/>
        </p:blipFill>
        <p:spPr>
          <a:xfrm>
            <a:off x="5844240" y="2148120"/>
            <a:ext cx="5311080" cy="3760560"/>
          </a:xfrm>
          <a:prstGeom prst="rect">
            <a:avLst/>
          </a:prstGeom>
          <a:ln>
            <a:noFill/>
          </a:ln>
        </p:spPr>
      </p:pic>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TextShape 1"/>
          <p:cNvSpPr txBox="1"/>
          <p:nvPr/>
        </p:nvSpPr>
        <p:spPr>
          <a:xfrm>
            <a:off x="1097280" y="286560"/>
            <a:ext cx="10058040" cy="1450440"/>
          </a:xfrm>
          <a:prstGeom prst="rect">
            <a:avLst/>
          </a:prstGeom>
          <a:noFill/>
          <a:ln>
            <a:noFill/>
          </a:ln>
        </p:spPr>
        <p:txBody>
          <a:bodyPr anchor="b"/>
          <a:p>
            <a:pPr>
              <a:lnSpc>
                <a:spcPct val="90000"/>
              </a:lnSpc>
            </a:pPr>
            <a:r>
              <a:rPr b="0" lang="en-US" sz="4700" spc="-49" strike="noStrike">
                <a:solidFill>
                  <a:srgbClr val="404040"/>
                </a:solidFill>
                <a:latin typeface="Bookman Old Style"/>
              </a:rPr>
              <a:t>OUTPUT contd</a:t>
            </a:r>
            <a:endParaRPr b="0" lang="en-US" sz="4700" spc="-1" strike="noStrike">
              <a:solidFill>
                <a:srgbClr val="000000"/>
              </a:solidFill>
              <a:latin typeface="Franklin Gothic Book"/>
            </a:endParaRPr>
          </a:p>
        </p:txBody>
      </p:sp>
      <p:pic>
        <p:nvPicPr>
          <p:cNvPr id="118" name="Content Placeholder 4" descr=""/>
          <p:cNvPicPr/>
          <p:nvPr/>
        </p:nvPicPr>
        <p:blipFill>
          <a:blip r:embed="rId1"/>
          <a:stretch/>
        </p:blipFill>
        <p:spPr>
          <a:xfrm>
            <a:off x="421560" y="2174400"/>
            <a:ext cx="5488560" cy="3760560"/>
          </a:xfrm>
          <a:prstGeom prst="rect">
            <a:avLst/>
          </a:prstGeom>
          <a:ln>
            <a:noFill/>
          </a:ln>
        </p:spPr>
      </p:pic>
      <p:pic>
        <p:nvPicPr>
          <p:cNvPr id="119" name="Picture 6" descr=""/>
          <p:cNvPicPr/>
          <p:nvPr/>
        </p:nvPicPr>
        <p:blipFill>
          <a:blip r:embed="rId2"/>
          <a:stretch/>
        </p:blipFill>
        <p:spPr>
          <a:xfrm>
            <a:off x="6281640" y="2174400"/>
            <a:ext cx="5605200" cy="376056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TextShape 1"/>
          <p:cNvSpPr txBox="1"/>
          <p:nvPr/>
        </p:nvSpPr>
        <p:spPr>
          <a:xfrm>
            <a:off x="1097280" y="286560"/>
            <a:ext cx="10058040" cy="1450440"/>
          </a:xfrm>
          <a:prstGeom prst="rect">
            <a:avLst/>
          </a:prstGeom>
          <a:noFill/>
          <a:ln>
            <a:noFill/>
          </a:ln>
        </p:spPr>
        <p:txBody>
          <a:bodyPr anchor="b"/>
          <a:p>
            <a:pPr>
              <a:lnSpc>
                <a:spcPct val="90000"/>
              </a:lnSpc>
            </a:pPr>
            <a:r>
              <a:rPr b="0" lang="en-US" sz="4700" spc="-49" strike="noStrike">
                <a:solidFill>
                  <a:srgbClr val="404040"/>
                </a:solidFill>
                <a:latin typeface="Bookman Old Style"/>
              </a:rPr>
              <a:t>Output Description </a:t>
            </a:r>
            <a:endParaRPr b="0" lang="en-US" sz="4700" spc="-1" strike="noStrike">
              <a:solidFill>
                <a:srgbClr val="000000"/>
              </a:solidFill>
              <a:latin typeface="Franklin Gothic Book"/>
            </a:endParaRPr>
          </a:p>
        </p:txBody>
      </p:sp>
      <p:sp>
        <p:nvSpPr>
          <p:cNvPr id="121" name="TextShape 2"/>
          <p:cNvSpPr txBox="1"/>
          <p:nvPr/>
        </p:nvSpPr>
        <p:spPr>
          <a:xfrm>
            <a:off x="1097280" y="2108160"/>
            <a:ext cx="10058040" cy="3760560"/>
          </a:xfrm>
          <a:prstGeom prst="rect">
            <a:avLst/>
          </a:prstGeom>
          <a:noFill/>
          <a:ln>
            <a:noFill/>
          </a:ln>
        </p:spPr>
        <p:txBody>
          <a:bodyPr lIns="0" rIns="0"/>
          <a:p>
            <a:pPr marL="91440" indent="-91080">
              <a:lnSpc>
                <a:spcPct val="110000"/>
              </a:lnSpc>
              <a:spcBef>
                <a:spcPts val="1199"/>
              </a:spcBef>
              <a:spcAft>
                <a:spcPts val="201"/>
              </a:spcAft>
              <a:buClr>
                <a:srgbClr val="9ba8b7"/>
              </a:buClr>
              <a:buFont typeface="Calibri"/>
              <a:buChar char=" "/>
            </a:pPr>
            <a:r>
              <a:rPr b="0" lang="en-US" sz="1900" spc="-1" strike="noStrike">
                <a:solidFill>
                  <a:srgbClr val="404040"/>
                </a:solidFill>
                <a:latin typeface="Franklin Gothic Book"/>
              </a:rPr>
              <a:t>The above stated four images states the four web page of our website by these the output of our website can be understand.</a:t>
            </a:r>
            <a:endParaRPr b="0" lang="en-US" sz="1900" spc="-1" strike="noStrike">
              <a:solidFill>
                <a:srgbClr val="404040"/>
              </a:solidFill>
              <a:latin typeface="Franklin Gothic Book"/>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TextShape 1"/>
          <p:cNvSpPr txBox="1"/>
          <p:nvPr/>
        </p:nvSpPr>
        <p:spPr>
          <a:xfrm>
            <a:off x="1097280" y="286560"/>
            <a:ext cx="10058040" cy="1450440"/>
          </a:xfrm>
          <a:prstGeom prst="rect">
            <a:avLst/>
          </a:prstGeom>
          <a:noFill/>
          <a:ln>
            <a:noFill/>
          </a:ln>
        </p:spPr>
        <p:txBody>
          <a:bodyPr anchor="b"/>
          <a:p>
            <a:pPr>
              <a:lnSpc>
                <a:spcPct val="90000"/>
              </a:lnSpc>
            </a:pPr>
            <a:r>
              <a:rPr b="0" lang="en-US" sz="4700" spc="-49" strike="noStrike">
                <a:solidFill>
                  <a:srgbClr val="404040"/>
                </a:solidFill>
                <a:latin typeface="Bookman Old Style"/>
              </a:rPr>
              <a:t>Conclusion</a:t>
            </a:r>
            <a:endParaRPr b="0" lang="en-US" sz="4700" spc="-1" strike="noStrike">
              <a:solidFill>
                <a:srgbClr val="000000"/>
              </a:solidFill>
              <a:latin typeface="Franklin Gothic Book"/>
            </a:endParaRPr>
          </a:p>
        </p:txBody>
      </p:sp>
      <p:sp>
        <p:nvSpPr>
          <p:cNvPr id="123" name="TextShape 2"/>
          <p:cNvSpPr txBox="1"/>
          <p:nvPr/>
        </p:nvSpPr>
        <p:spPr>
          <a:xfrm>
            <a:off x="1097280" y="2108160"/>
            <a:ext cx="10058040" cy="3760560"/>
          </a:xfrm>
          <a:prstGeom prst="rect">
            <a:avLst/>
          </a:prstGeom>
          <a:noFill/>
          <a:ln>
            <a:noFill/>
          </a:ln>
        </p:spPr>
        <p:txBody>
          <a:bodyPr lIns="0" rIns="0"/>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Summarising the whole project firstly we done the backend part which was enriched by the concept of the machine learning and then focus on the front end part</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Back end :- It includes the process like data cleaning , feature engineering, model building and many others. Mainly during these steps the accuracy of our model was defined </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Front end :- It includes the various segment of our website like HTML form to fill the feature, chatbot ,maps , home etc</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Hence here we concluded the description of our project.</a:t>
            </a:r>
            <a:endParaRPr b="0" lang="en-US" sz="1900" spc="-1" strike="noStrike">
              <a:solidFill>
                <a:srgbClr val="404040"/>
              </a:solidFill>
              <a:latin typeface="Franklin Gothic Book"/>
            </a:endParaRPr>
          </a:p>
        </p:txBody>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3" name="CustomShape 1"/>
          <p:cNvSpPr/>
          <p:nvPr/>
        </p:nvSpPr>
        <p:spPr>
          <a:xfrm>
            <a:off x="1440" y="0"/>
            <a:ext cx="1219176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94" name="TextShape 2"/>
          <p:cNvSpPr txBox="1"/>
          <p:nvPr/>
        </p:nvSpPr>
        <p:spPr>
          <a:xfrm>
            <a:off x="1097280" y="758880"/>
            <a:ext cx="10058040" cy="3891960"/>
          </a:xfrm>
          <a:prstGeom prst="rect">
            <a:avLst/>
          </a:prstGeom>
          <a:noFill/>
          <a:ln>
            <a:noFill/>
          </a:ln>
        </p:spPr>
        <p:txBody>
          <a:bodyPr anchor="ctr">
            <a:normAutofit/>
          </a:bodyPr>
          <a:p>
            <a:pPr>
              <a:lnSpc>
                <a:spcPct val="90000"/>
              </a:lnSpc>
            </a:pPr>
            <a:r>
              <a:rPr b="0" i="1" lang="en-US" sz="3600" spc="-49" strike="noStrike">
                <a:solidFill>
                  <a:srgbClr val="ffffff"/>
                </a:solidFill>
                <a:latin typeface="Bookman Old Style"/>
              </a:rPr>
              <a:t>MACHINE LEARNING BASED HOUSE PRICE PREDICTION</a:t>
            </a:r>
            <a:endParaRPr b="0" lang="en-US" sz="3600" spc="-1" strike="noStrike">
              <a:solidFill>
                <a:srgbClr val="000000"/>
              </a:solidFill>
              <a:latin typeface="Franklin Gothic Book"/>
            </a:endParaRPr>
          </a:p>
        </p:txBody>
      </p:sp>
      <p:sp>
        <p:nvSpPr>
          <p:cNvPr id="95" name="CustomShape 3"/>
          <p:cNvSpPr/>
          <p:nvPr/>
        </p:nvSpPr>
        <p:spPr>
          <a:xfrm>
            <a:off x="1440" y="4952880"/>
            <a:ext cx="12188520" cy="190476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96" name="TextShape 4"/>
          <p:cNvSpPr txBox="1"/>
          <p:nvPr/>
        </p:nvSpPr>
        <p:spPr>
          <a:xfrm>
            <a:off x="1100160" y="5225400"/>
            <a:ext cx="10058040" cy="1142640"/>
          </a:xfrm>
          <a:prstGeom prst="rect">
            <a:avLst/>
          </a:prstGeom>
          <a:noFill/>
          <a:ln>
            <a:noFill/>
          </a:ln>
        </p:spPr>
        <p:txBody>
          <a:bodyPr>
            <a:normAutofit/>
          </a:bodyPr>
          <a:p>
            <a:pPr>
              <a:lnSpc>
                <a:spcPct val="110000"/>
              </a:lnSpc>
              <a:spcBef>
                <a:spcPts val="1199"/>
              </a:spcBef>
              <a:spcAft>
                <a:spcPts val="201"/>
              </a:spcAft>
            </a:pPr>
            <a:r>
              <a:rPr b="0" lang="en-IN" sz="2400" spc="199" strike="noStrike" cap="all">
                <a:solidFill>
                  <a:srgbClr val="ffffff"/>
                </a:solidFill>
                <a:latin typeface="Franklin Gothic Book"/>
              </a:rPr>
              <a:t>College Name :-VishwaKARMA GOVERNMENT ENGINEERING COLLEGE</a:t>
            </a:r>
            <a:endParaRPr b="0" lang="en-IN" sz="2400" spc="-1" strike="noStrike">
              <a:latin typeface="Arial"/>
            </a:endParaRPr>
          </a:p>
          <a:p>
            <a:pPr>
              <a:lnSpc>
                <a:spcPct val="110000"/>
              </a:lnSpc>
              <a:spcBef>
                <a:spcPts val="1199"/>
              </a:spcBef>
              <a:spcAft>
                <a:spcPts val="201"/>
              </a:spcAft>
            </a:pPr>
            <a:r>
              <a:rPr b="0" lang="en-IN" sz="2400" spc="199" strike="noStrike" cap="all">
                <a:solidFill>
                  <a:srgbClr val="ffffff"/>
                </a:solidFill>
                <a:latin typeface="Franklin Gothic Book"/>
              </a:rPr>
              <a:t>Team id sgh000045</a:t>
            </a:r>
            <a:endParaRPr b="0" lang="en-IN" sz="24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TextShape 1"/>
          <p:cNvSpPr txBox="1"/>
          <p:nvPr/>
        </p:nvSpPr>
        <p:spPr>
          <a:xfrm>
            <a:off x="1097280" y="286560"/>
            <a:ext cx="10058040" cy="1450440"/>
          </a:xfrm>
          <a:prstGeom prst="rect">
            <a:avLst/>
          </a:prstGeom>
          <a:noFill/>
          <a:ln>
            <a:noFill/>
          </a:ln>
        </p:spPr>
        <p:txBody>
          <a:bodyPr anchor="b"/>
          <a:p>
            <a:pPr>
              <a:lnSpc>
                <a:spcPct val="90000"/>
              </a:lnSpc>
            </a:pPr>
            <a:r>
              <a:rPr b="0" lang="en-US" sz="4700" spc="-49" strike="noStrike">
                <a:solidFill>
                  <a:srgbClr val="404040"/>
                </a:solidFill>
                <a:latin typeface="Bookman Old Style"/>
              </a:rPr>
              <a:t>STEP 1:-Selecting and Cleaning Data Set</a:t>
            </a:r>
            <a:endParaRPr b="0" lang="en-US" sz="4700" spc="-1" strike="noStrike">
              <a:solidFill>
                <a:srgbClr val="000000"/>
              </a:solidFill>
              <a:latin typeface="Franklin Gothic Book"/>
            </a:endParaRPr>
          </a:p>
        </p:txBody>
      </p:sp>
      <p:sp>
        <p:nvSpPr>
          <p:cNvPr id="98" name="TextShape 2"/>
          <p:cNvSpPr txBox="1"/>
          <p:nvPr/>
        </p:nvSpPr>
        <p:spPr>
          <a:xfrm>
            <a:off x="1097280" y="2108160"/>
            <a:ext cx="10058040" cy="3760560"/>
          </a:xfrm>
          <a:prstGeom prst="rect">
            <a:avLst/>
          </a:prstGeom>
          <a:noFill/>
          <a:ln>
            <a:noFill/>
          </a:ln>
        </p:spPr>
        <p:txBody>
          <a:bodyPr lIns="0" rIns="0"/>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First we selected the suited dataset which serves our feature based prediction of house estimated price</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After that following the life cycle of any data science project we proceed ahead by applying concepts of feature engineering </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For example removing the features which have most of its value NULL and filling the median value of particular column in place of NULL values </a:t>
            </a:r>
            <a:endParaRPr b="0" lang="en-US" sz="1900" spc="-1" strike="noStrike">
              <a:solidFill>
                <a:srgbClr val="404040"/>
              </a:solidFill>
              <a:latin typeface="Franklin Gothic Book"/>
            </a:endParaRPr>
          </a:p>
          <a:p>
            <a:pPr>
              <a:lnSpc>
                <a:spcPct val="110000"/>
              </a:lnSpc>
              <a:spcBef>
                <a:spcPts val="1199"/>
              </a:spcBef>
              <a:spcAft>
                <a:spcPts val="201"/>
              </a:spcAft>
            </a:pPr>
            <a:endParaRPr b="0" lang="en-US" sz="1900" spc="-1" strike="noStrike">
              <a:solidFill>
                <a:srgbClr val="404040"/>
              </a:solidFill>
              <a:latin typeface="Franklin Gothic Book"/>
            </a:endParaRPr>
          </a:p>
          <a:p>
            <a:pPr>
              <a:lnSpc>
                <a:spcPct val="110000"/>
              </a:lnSpc>
              <a:spcBef>
                <a:spcPts val="1199"/>
              </a:spcBef>
              <a:spcAft>
                <a:spcPts val="201"/>
              </a:spcAft>
            </a:pPr>
            <a:endParaRPr b="0" lang="en-US" sz="1900" spc="-1" strike="noStrike">
              <a:solidFill>
                <a:srgbClr val="404040"/>
              </a:solidFill>
              <a:latin typeface="Franklin Gothic Book"/>
            </a:endParaRPr>
          </a:p>
          <a:p>
            <a:pPr>
              <a:lnSpc>
                <a:spcPct val="110000"/>
              </a:lnSpc>
              <a:spcBef>
                <a:spcPts val="1199"/>
              </a:spcBef>
              <a:spcAft>
                <a:spcPts val="201"/>
              </a:spcAft>
            </a:pPr>
            <a:endParaRPr b="0" lang="en-US" sz="1900" spc="-1" strike="noStrike">
              <a:solidFill>
                <a:srgbClr val="404040"/>
              </a:solidFill>
              <a:latin typeface="Franklin Gothic Book"/>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TextShape 1"/>
          <p:cNvSpPr txBox="1"/>
          <p:nvPr/>
        </p:nvSpPr>
        <p:spPr>
          <a:xfrm>
            <a:off x="1097280" y="286560"/>
            <a:ext cx="10058040" cy="1450440"/>
          </a:xfrm>
          <a:prstGeom prst="rect">
            <a:avLst/>
          </a:prstGeom>
          <a:noFill/>
          <a:ln>
            <a:noFill/>
          </a:ln>
        </p:spPr>
        <p:txBody>
          <a:bodyPr anchor="b"/>
          <a:p>
            <a:pPr>
              <a:lnSpc>
                <a:spcPct val="90000"/>
              </a:lnSpc>
            </a:pPr>
            <a:r>
              <a:rPr b="0" lang="en-US" sz="4700" spc="-49" strike="noStrike">
                <a:solidFill>
                  <a:srgbClr val="404040"/>
                </a:solidFill>
                <a:latin typeface="Bookman Old Style"/>
              </a:rPr>
              <a:t>STEP 2:- Selecting the best suited algorithm </a:t>
            </a:r>
            <a:endParaRPr b="0" lang="en-US" sz="4700" spc="-1" strike="noStrike">
              <a:solidFill>
                <a:srgbClr val="000000"/>
              </a:solidFill>
              <a:latin typeface="Franklin Gothic Book"/>
            </a:endParaRPr>
          </a:p>
        </p:txBody>
      </p:sp>
      <p:sp>
        <p:nvSpPr>
          <p:cNvPr id="100" name="TextShape 2"/>
          <p:cNvSpPr txBox="1"/>
          <p:nvPr/>
        </p:nvSpPr>
        <p:spPr>
          <a:xfrm>
            <a:off x="1097280" y="2108160"/>
            <a:ext cx="10058040" cy="3760560"/>
          </a:xfrm>
          <a:prstGeom prst="rect">
            <a:avLst/>
          </a:prstGeom>
          <a:noFill/>
          <a:ln>
            <a:noFill/>
          </a:ln>
        </p:spPr>
        <p:txBody>
          <a:bodyPr lIns="0" rIns="0"/>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After the data cleaning step the dataset it ready to fit(Train) in the model. There are several algorithms available for this type of regression problem like Linear regression, Stackcv regressor and ensemble techniques like Xgboost and Randomforest.Since the Xgboost is the most powerful</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Xgboost use basic principle of Decision Tree as boosting method which contain several bags. Suppose first bag contain random training sample then by evaluating with test set if we get wrong predictions then next bag is filled with these wrong predicted samples and further random data samples and these repetitive process goes on</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Light GBM : This technique is also give higher accuracy like xgboost and sometimes better than Xgboost. The difference between Light GBM and Xgboost is that Light GBM Splits tree leaf-wise while Xgboost splits tree level wise</a:t>
            </a:r>
            <a:endParaRPr b="0" lang="en-US" sz="1900" spc="-1" strike="noStrike">
              <a:solidFill>
                <a:srgbClr val="404040"/>
              </a:solidFill>
              <a:latin typeface="Franklin Gothic Book"/>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TextShape 1"/>
          <p:cNvSpPr txBox="1"/>
          <p:nvPr/>
        </p:nvSpPr>
        <p:spPr>
          <a:xfrm>
            <a:off x="1097280" y="286560"/>
            <a:ext cx="10058040" cy="1450440"/>
          </a:xfrm>
          <a:prstGeom prst="rect">
            <a:avLst/>
          </a:prstGeom>
          <a:noFill/>
          <a:ln>
            <a:noFill/>
          </a:ln>
        </p:spPr>
        <p:txBody>
          <a:bodyPr anchor="b"/>
          <a:p>
            <a:pPr>
              <a:lnSpc>
                <a:spcPct val="90000"/>
              </a:lnSpc>
            </a:pPr>
            <a:r>
              <a:rPr b="0" lang="en-US" sz="4700" spc="-49" strike="noStrike">
                <a:solidFill>
                  <a:srgbClr val="404040"/>
                </a:solidFill>
                <a:latin typeface="Bookman Old Style"/>
              </a:rPr>
              <a:t>STEP 3:-Applying hyperparameter tuning and ANN  </a:t>
            </a:r>
            <a:endParaRPr b="0" lang="en-US" sz="4700" spc="-1" strike="noStrike">
              <a:solidFill>
                <a:srgbClr val="000000"/>
              </a:solidFill>
              <a:latin typeface="Franklin Gothic Book"/>
            </a:endParaRPr>
          </a:p>
        </p:txBody>
      </p:sp>
      <p:sp>
        <p:nvSpPr>
          <p:cNvPr id="102" name="TextShape 2"/>
          <p:cNvSpPr txBox="1"/>
          <p:nvPr/>
        </p:nvSpPr>
        <p:spPr>
          <a:xfrm>
            <a:off x="1097280" y="2108160"/>
            <a:ext cx="10058040" cy="3760560"/>
          </a:xfrm>
          <a:prstGeom prst="rect">
            <a:avLst/>
          </a:prstGeom>
          <a:noFill/>
          <a:ln>
            <a:noFill/>
          </a:ln>
        </p:spPr>
        <p:txBody>
          <a:bodyPr lIns="0" rIns="0"/>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In order to gain more rise in our accuracy we deal with the technique of hyperparameter tuning in which we change the predefined parameter of particular algorithm and learned its behaviour</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Also we applied deep learning concepts like Artificial Neural Network (ANN) which works better on our 84 feature dataset </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For example we change the value of parameter named alpha in gradient descent in case of hyper parameter tuning . Understand the similar functioning of neural network like human brain cells</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After doing these we achieve the good accuracy of 90% or above. We have submitted same code in Kaggle house price prediction competition in which our rank was 107.</a:t>
            </a:r>
            <a:endParaRPr b="0" lang="en-US" sz="1900" spc="-1" strike="noStrike">
              <a:solidFill>
                <a:srgbClr val="404040"/>
              </a:solidFill>
              <a:latin typeface="Franklin Gothic Book"/>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TextShape 1"/>
          <p:cNvSpPr txBox="1"/>
          <p:nvPr/>
        </p:nvSpPr>
        <p:spPr>
          <a:xfrm>
            <a:off x="1097280" y="286560"/>
            <a:ext cx="10058040" cy="1450440"/>
          </a:xfrm>
          <a:prstGeom prst="rect">
            <a:avLst/>
          </a:prstGeom>
          <a:noFill/>
          <a:ln>
            <a:noFill/>
          </a:ln>
        </p:spPr>
        <p:txBody>
          <a:bodyPr anchor="b"/>
          <a:p>
            <a:pPr>
              <a:lnSpc>
                <a:spcPct val="90000"/>
              </a:lnSpc>
            </a:pPr>
            <a:r>
              <a:rPr b="0" lang="en-US" sz="4700" spc="-49" strike="noStrike">
                <a:solidFill>
                  <a:srgbClr val="404040"/>
                </a:solidFill>
                <a:latin typeface="Bookman Old Style"/>
              </a:rPr>
              <a:t>STEP 4 :-Making web application using flask framework of python</a:t>
            </a:r>
            <a:endParaRPr b="0" lang="en-US" sz="4700" spc="-1" strike="noStrike">
              <a:solidFill>
                <a:srgbClr val="000000"/>
              </a:solidFill>
              <a:latin typeface="Franklin Gothic Book"/>
            </a:endParaRPr>
          </a:p>
        </p:txBody>
      </p:sp>
      <p:sp>
        <p:nvSpPr>
          <p:cNvPr id="104" name="TextShape 2"/>
          <p:cNvSpPr txBox="1"/>
          <p:nvPr/>
        </p:nvSpPr>
        <p:spPr>
          <a:xfrm>
            <a:off x="1097280" y="2108160"/>
            <a:ext cx="10058040" cy="3760560"/>
          </a:xfrm>
          <a:prstGeom prst="rect">
            <a:avLst/>
          </a:prstGeom>
          <a:noFill/>
          <a:ln>
            <a:noFill/>
          </a:ln>
        </p:spPr>
        <p:txBody>
          <a:bodyPr lIns="0" rIns="0"/>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After achieving good accuracy there is a need for a good GUI because most of the todays worlds project are judged by the user regarding its User experience </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So we selected the flask framework in order to deploy our machine learning concepts in the form of website which will give an over edge to our project</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Using this we will tell the user to enter its designated feature to predict the feature based house price </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Basically its includes features like area of house , availability of amenities , square feet area of house  </a:t>
            </a:r>
            <a:endParaRPr b="0" lang="en-US" sz="1900" spc="-1" strike="noStrike">
              <a:solidFill>
                <a:srgbClr val="404040"/>
              </a:solidFill>
              <a:latin typeface="Franklin Gothic Book"/>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extShape 1"/>
          <p:cNvSpPr txBox="1"/>
          <p:nvPr/>
        </p:nvSpPr>
        <p:spPr>
          <a:xfrm>
            <a:off x="1097280" y="286560"/>
            <a:ext cx="10058040" cy="1450440"/>
          </a:xfrm>
          <a:prstGeom prst="rect">
            <a:avLst/>
          </a:prstGeom>
          <a:noFill/>
          <a:ln>
            <a:noFill/>
          </a:ln>
        </p:spPr>
        <p:txBody>
          <a:bodyPr anchor="b"/>
          <a:p>
            <a:pPr>
              <a:lnSpc>
                <a:spcPct val="90000"/>
              </a:lnSpc>
            </a:pPr>
            <a:r>
              <a:rPr b="0" lang="en-US" sz="4700" spc="-49" strike="noStrike">
                <a:solidFill>
                  <a:srgbClr val="404040"/>
                </a:solidFill>
                <a:latin typeface="Bookman Old Style"/>
              </a:rPr>
              <a:t>STEP 5 :- Creating chatbot to make our application responsive</a:t>
            </a:r>
            <a:endParaRPr b="0" lang="en-US" sz="4700" spc="-1" strike="noStrike">
              <a:solidFill>
                <a:srgbClr val="000000"/>
              </a:solidFill>
              <a:latin typeface="Franklin Gothic Book"/>
            </a:endParaRPr>
          </a:p>
        </p:txBody>
      </p:sp>
      <p:sp>
        <p:nvSpPr>
          <p:cNvPr id="106" name="TextShape 2"/>
          <p:cNvSpPr txBox="1"/>
          <p:nvPr/>
        </p:nvSpPr>
        <p:spPr>
          <a:xfrm>
            <a:off x="1097280" y="2108160"/>
            <a:ext cx="10058040" cy="3760560"/>
          </a:xfrm>
          <a:prstGeom prst="rect">
            <a:avLst/>
          </a:prstGeom>
          <a:noFill/>
          <a:ln>
            <a:noFill/>
          </a:ln>
        </p:spPr>
        <p:txBody>
          <a:bodyPr lIns="0" rIns="0"/>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If the user doesn’t know much about our website and wants to access the content of our website than we have provided the feature of chatbot through which the user interface will be responsive, interactive, dynamic in nature.</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The chatbot is created using the basic concepts of Natural language Processing (NLP) through which above stated thesis is addressed </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For example if the user wants to know the highest house price in our data then he has to only type this in to the chatbot then he will get the stipulated result</a:t>
            </a:r>
            <a:endParaRPr b="0" lang="en-US" sz="1900" spc="-1" strike="noStrike">
              <a:solidFill>
                <a:srgbClr val="404040"/>
              </a:solidFill>
              <a:latin typeface="Franklin Gothic Book"/>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extShape 1"/>
          <p:cNvSpPr txBox="1"/>
          <p:nvPr/>
        </p:nvSpPr>
        <p:spPr>
          <a:xfrm rot="21582600">
            <a:off x="864000" y="-503640"/>
            <a:ext cx="10058040" cy="2520000"/>
          </a:xfrm>
          <a:prstGeom prst="rect">
            <a:avLst/>
          </a:prstGeom>
          <a:noFill/>
          <a:ln>
            <a:noFill/>
          </a:ln>
        </p:spPr>
        <p:txBody>
          <a:bodyPr anchor="b"/>
          <a:p>
            <a:pPr>
              <a:lnSpc>
                <a:spcPct val="90000"/>
              </a:lnSpc>
            </a:pPr>
            <a:r>
              <a:rPr b="0" lang="en-US" sz="4700" spc="-49" strike="noStrike">
                <a:solidFill>
                  <a:srgbClr val="404040"/>
                </a:solidFill>
                <a:latin typeface="Bookman Old Style"/>
              </a:rPr>
              <a:t>STEP 6:- For further enhancing the user experience we used maps </a:t>
            </a:r>
            <a:endParaRPr b="0" lang="en-US" sz="4700" spc="-1" strike="noStrike">
              <a:solidFill>
                <a:srgbClr val="000000"/>
              </a:solidFill>
              <a:latin typeface="Franklin Gothic Book"/>
            </a:endParaRPr>
          </a:p>
        </p:txBody>
      </p:sp>
      <p:sp>
        <p:nvSpPr>
          <p:cNvPr id="108" name="TextShape 2"/>
          <p:cNvSpPr txBox="1"/>
          <p:nvPr/>
        </p:nvSpPr>
        <p:spPr>
          <a:xfrm>
            <a:off x="885960" y="2952000"/>
            <a:ext cx="10058040" cy="3760560"/>
          </a:xfrm>
          <a:prstGeom prst="rect">
            <a:avLst/>
          </a:prstGeom>
          <a:noFill/>
          <a:ln>
            <a:noFill/>
          </a:ln>
        </p:spPr>
        <p:txBody>
          <a:bodyPr lIns="0" rIns="0"/>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By analysing our data we observed that the attributes of a particular region matters a lot in deciding the house price</a:t>
            </a:r>
            <a:endParaRPr b="0" lang="en-US" sz="1900" spc="-1" strike="noStrike">
              <a:solidFill>
                <a:srgbClr val="404040"/>
              </a:solidFill>
              <a:latin typeface="Franklin Gothic Book"/>
            </a:endParaRPr>
          </a:p>
          <a:p>
            <a:pPr>
              <a:lnSpc>
                <a:spcPct val="110000"/>
              </a:lnSpc>
              <a:spcBef>
                <a:spcPts val="1199"/>
              </a:spcBef>
              <a:spcAft>
                <a:spcPts val="201"/>
              </a:spcAft>
            </a:pPr>
            <a:r>
              <a:rPr b="0" lang="en-US" sz="1900" spc="-1" strike="noStrike">
                <a:solidFill>
                  <a:srgbClr val="404040"/>
                </a:solidFill>
                <a:latin typeface="Franklin Gothic Book"/>
              </a:rPr>
              <a:t>So we apply the API of maps and by using pushpins and direct the user to the webpage of any particular area selected by user</a:t>
            </a:r>
            <a:endParaRPr b="0" lang="en-US" sz="1900" spc="-1" strike="noStrike">
              <a:solidFill>
                <a:srgbClr val="404040"/>
              </a:solidFill>
              <a:latin typeface="Franklin Gothic Book"/>
            </a:endParaRPr>
          </a:p>
          <a:p>
            <a:pPr marL="91440" indent="-91080">
              <a:lnSpc>
                <a:spcPct val="110000"/>
              </a:lnSpc>
              <a:spcBef>
                <a:spcPts val="1199"/>
              </a:spcBef>
              <a:spcAft>
                <a:spcPts val="201"/>
              </a:spcAft>
              <a:buClr>
                <a:srgbClr val="9ba8b7"/>
              </a:buClr>
              <a:buFont typeface="Arial"/>
              <a:buChar char="•"/>
            </a:pPr>
            <a:r>
              <a:rPr b="0" lang="en-US" sz="1900" spc="-1" strike="noStrike">
                <a:solidFill>
                  <a:srgbClr val="404040"/>
                </a:solidFill>
                <a:latin typeface="Franklin Gothic Book"/>
              </a:rPr>
              <a:t>The graphical trend is provided to the user by these maps feature which in case return the thought of the website to be the user centric </a:t>
            </a:r>
            <a:endParaRPr b="0" lang="en-US" sz="1900" spc="-1" strike="noStrike">
              <a:solidFill>
                <a:srgbClr val="404040"/>
              </a:solidFill>
              <a:latin typeface="Franklin Gothic Book"/>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TextShape 1"/>
          <p:cNvSpPr txBox="1"/>
          <p:nvPr/>
        </p:nvSpPr>
        <p:spPr>
          <a:xfrm>
            <a:off x="1097280" y="286560"/>
            <a:ext cx="10058040" cy="1450440"/>
          </a:xfrm>
          <a:prstGeom prst="rect">
            <a:avLst/>
          </a:prstGeom>
          <a:noFill/>
          <a:ln>
            <a:noFill/>
          </a:ln>
        </p:spPr>
        <p:txBody>
          <a:bodyPr anchor="b"/>
          <a:p>
            <a:pPr>
              <a:lnSpc>
                <a:spcPct val="90000"/>
              </a:lnSpc>
            </a:pPr>
            <a:r>
              <a:rPr b="0" lang="en-US" sz="4700" spc="-49" strike="noStrike">
                <a:solidFill>
                  <a:srgbClr val="404040"/>
                </a:solidFill>
                <a:latin typeface="Bookman Old Style"/>
              </a:rPr>
              <a:t>Observations</a:t>
            </a:r>
            <a:endParaRPr b="0" lang="en-US" sz="4700" spc="-1" strike="noStrike">
              <a:solidFill>
                <a:srgbClr val="000000"/>
              </a:solidFill>
              <a:latin typeface="Franklin Gothic Book"/>
            </a:endParaRPr>
          </a:p>
        </p:txBody>
      </p:sp>
      <p:pic>
        <p:nvPicPr>
          <p:cNvPr id="110" name="Content Placeholder 4" descr=""/>
          <p:cNvPicPr/>
          <p:nvPr/>
        </p:nvPicPr>
        <p:blipFill>
          <a:blip r:embed="rId1"/>
          <a:stretch/>
        </p:blipFill>
        <p:spPr>
          <a:xfrm>
            <a:off x="1097280" y="1989000"/>
            <a:ext cx="3760560" cy="3760560"/>
          </a:xfrm>
          <a:prstGeom prst="rect">
            <a:avLst/>
          </a:prstGeom>
          <a:ln>
            <a:noFill/>
          </a:ln>
        </p:spPr>
      </p:pic>
      <p:pic>
        <p:nvPicPr>
          <p:cNvPr id="111" name="Picture 6" descr=""/>
          <p:cNvPicPr/>
          <p:nvPr/>
        </p:nvPicPr>
        <p:blipFill>
          <a:blip r:embed="rId2"/>
          <a:stretch/>
        </p:blipFill>
        <p:spPr>
          <a:xfrm>
            <a:off x="6845400" y="1989000"/>
            <a:ext cx="3994560" cy="3760560"/>
          </a:xfrm>
          <a:prstGeom prst="rect">
            <a:avLst/>
          </a:prstGeom>
          <a:ln>
            <a:noFill/>
          </a:ln>
        </p:spPr>
      </p:pic>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{477B3856-22A3-4588-A3FC-210A8AD07037}tf56160789</Template>
  <TotalTime>7</TotalTime>
  <Application>LibreOffice/6.0.7.3$Linux_X86_64 LibreOffice_project/00m0$Build-3</Application>
  <Words>835</Words>
  <Paragraphs>45</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2020-02-28T06:12:09Z</dcterms:created>
  <dc:creator/>
  <dc:description/>
  <dc:language>en-IN</dc:language>
  <cp:lastModifiedBy/>
  <dcterms:modified xsi:type="dcterms:W3CDTF">2020-02-28T14:32:20Z</dcterms:modified>
  <cp:revision>2</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14</vt:i4>
  </property>
</Properties>
</file>